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森 誠" initials="大森" lastIdx="1" clrIdx="0">
    <p:extLst>
      <p:ext uri="{19B8F6BF-5375-455C-9EA6-DF929625EA0E}">
        <p15:presenceInfo xmlns:p15="http://schemas.microsoft.com/office/powerpoint/2012/main" userId="大森 誠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549032C5-1AA2-4A44-99C4-4E34FA81A7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87" y="2276875"/>
            <a:ext cx="4871020" cy="3653265"/>
          </a:xfrm>
          <a:prstGeom prst="rect">
            <a:avLst/>
          </a:prstGeom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420251" y="564069"/>
            <a:ext cx="72074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メタルクリアファイル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06753" y="4201033"/>
            <a:ext cx="3522663" cy="175432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ＭＳ Ｐ明朝" charset="-128"/>
              <a:ea typeface="ＭＳ Ｐ明朝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ﾒﾀﾙ＋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/0C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４日間（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金額：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部→＠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155.7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5000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部→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55.2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10000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部→＠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46.4</a:t>
            </a:r>
          </a:p>
          <a:p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92080" y="2767280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部分的なメタル処理が可能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になり、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中の書類が確認できる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メタルファイル。</a:t>
            </a:r>
            <a:r>
              <a:rPr lang="ja-JP" altLang="en-US" sz="16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大量生産が可能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でメタルで国内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100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万部もご用意可能。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923928" y="1107901"/>
            <a:ext cx="496282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特殊メタル処理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によりキラッと輝くファイル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クリアな部分もある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のでリアルメタルファイル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③透明・色透明・メタル・色メタルなど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アート性の　高い商品展開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が可能です。</a:t>
            </a:r>
          </a:p>
        </p:txBody>
      </p:sp>
      <p:pic>
        <p:nvPicPr>
          <p:cNvPr id="5" name="図 4" descr="屋内, キッチン, テーブル, 座る が含まれている画像&#10;&#10;自動的に生成された説明">
            <a:extLst>
              <a:ext uri="{FF2B5EF4-FFF2-40B4-BE49-F238E27FC236}">
                <a16:creationId xmlns:a16="http://schemas.microsoft.com/office/drawing/2014/main" id="{AE999316-F1EC-4A89-90F9-B10140C1D1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273" y="4090719"/>
            <a:ext cx="1350767" cy="1693653"/>
          </a:xfrm>
          <a:prstGeom prst="rect">
            <a:avLst/>
          </a:prstGeom>
        </p:spPr>
      </p:pic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17FFDDB0-B2C6-426B-8B83-96011DBDF8D8}"/>
              </a:ext>
            </a:extLst>
          </p:cNvPr>
          <p:cNvSpPr/>
          <p:nvPr/>
        </p:nvSpPr>
        <p:spPr>
          <a:xfrm>
            <a:off x="611560" y="1623527"/>
            <a:ext cx="2448272" cy="1035407"/>
          </a:xfrm>
          <a:prstGeom prst="wedgeRoundRectCallout">
            <a:avLst>
              <a:gd name="adj1" fmla="val -13517"/>
              <a:gd name="adj2" fmla="val 76746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bg2">
                    <a:lumMod val="50000"/>
                  </a:schemeClr>
                </a:solidFill>
              </a:rPr>
              <a:t>メタルなのに　中の書類が見える！！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474</TotalTime>
  <Words>167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大山 真穂</cp:lastModifiedBy>
  <cp:revision>63</cp:revision>
  <cp:lastPrinted>2020-01-15T08:48:04Z</cp:lastPrinted>
  <dcterms:created xsi:type="dcterms:W3CDTF">2013-04-02T06:14:51Z</dcterms:created>
  <dcterms:modified xsi:type="dcterms:W3CDTF">2022-05-25T06:29:13Z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